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31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9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18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9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8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3874-E732-4FED-96C3-3CCDB46228E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7F2A-7D3B-4D80-A576-798F103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54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pfXlA_zTfx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cGJTE4V6e_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Banking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bank make most of its profit on its business</a:t>
            </a:r>
            <a:endParaRPr lang="en-US" dirty="0"/>
          </a:p>
        </p:txBody>
      </p:sp>
      <p:pic>
        <p:nvPicPr>
          <p:cNvPr id="8194" name="Picture 2" descr="https://images-na.ssl-images-amazon.com/images/I/51U5dKAm8dL._SX200_QL80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5" y="2218266"/>
            <a:ext cx="2994025" cy="39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s-na.ssl-images-amazon.com/images/I/519oFGt%2B2sL._SX200_QL80_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02" y="2387648"/>
            <a:ext cx="2964997" cy="39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M1 represent?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M1 represents money that people an gain access to easily and immediately to pay for goods and services.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Liquidity – The ability to be used as, or directly converted to cash</a:t>
            </a:r>
            <a:endParaRPr lang="en-US" sz="3200" dirty="0"/>
          </a:p>
        </p:txBody>
      </p:sp>
      <p:pic>
        <p:nvPicPr>
          <p:cNvPr id="1026" name="Picture 2" descr="http://www.worldoffemale.com/wp-content/uploads/2012/05/Credit-Card-Sh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2194559"/>
            <a:ext cx="5432425" cy="3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M2?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M2 can not be used as cash directly but can be converted to cash easily. </a:t>
            </a:r>
          </a:p>
          <a:p>
            <a:r>
              <a:rPr lang="en-US" dirty="0" smtClean="0"/>
              <a:t>M2 assets are also called near money.</a:t>
            </a:r>
          </a:p>
          <a:p>
            <a:r>
              <a:rPr lang="en-US" dirty="0" smtClean="0"/>
              <a:t>Money in your savings account would be considered M2. You can’t hand the cashier your bank statement, but you could go to an ATM. </a:t>
            </a:r>
            <a:endParaRPr lang="en-US" dirty="0"/>
          </a:p>
        </p:txBody>
      </p:sp>
      <p:pic>
        <p:nvPicPr>
          <p:cNvPr id="2050" name="Picture 2" descr="http://ef67fc04ce9b132c2b32-8aedd782b7d22cfe0d1146da69a52436.r14.cf1.rackcdn.com/atm-showcase_image-8-a-9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9" y="2057401"/>
            <a:ext cx="5651998" cy="34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smtClean="0"/>
              <a:t>3 </a:t>
            </a:r>
            <a:r>
              <a:rPr lang="en-US" dirty="0" smtClean="0"/>
              <a:t>services a bank offers?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Storing/Saving Money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Loans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Mortgages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Credit Cards</a:t>
            </a:r>
            <a:endParaRPr lang="en-US" dirty="0"/>
          </a:p>
        </p:txBody>
      </p:sp>
      <p:pic>
        <p:nvPicPr>
          <p:cNvPr id="3074" name="Picture 2" descr="http://cdn.loc.gov/service/pnp/highsm/17500/17566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11" y="2057818"/>
            <a:ext cx="5656489" cy="42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loans4you.com/media/blogs/main/quick-uploads/p2/loan.jpg?mtime=14721944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18" y="2211757"/>
            <a:ext cx="6317796" cy="42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egacylend.com/wp-content/uploads/2015/11/Legacy-Lending-Fort-Wayne-Mortgage-Lenders-Wholesale-lenders-gr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86" y="2309000"/>
            <a:ext cx="5691414" cy="42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2.cdn.turner.com/money/dam/assets/150316101323-credit-card-stunning-stats-1024x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15" y="2225535"/>
            <a:ext cx="7281099" cy="40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5 types of financial institutions?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Commercial Banks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Savings and loan associations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Mutual savings banks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Credit Unions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Finance Companies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098" name="Picture 2" descr="http://www.invoicefactoringus.com/wp-content/uploads/2012/01/american-banks-lending-partners-buisness-cash-flow-Trust-PMF-Banc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1610195"/>
            <a:ext cx="5374368" cy="46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3.wikia.nocookie.net/smallville/images/f/fe/Savings_and_Loans.jpg/revision/latest?cb=20080317223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0" y="2489650"/>
            <a:ext cx="5852719" cy="32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e/e3/Washington_mutual_naperville.jpg/220px-Washington_mutual_napervi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658256"/>
            <a:ext cx="3748768" cy="49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dia.glassdoor.com/o/291735/michigan-state-university-federal-credit-union-off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2" y="2057401"/>
            <a:ext cx="5926914" cy="39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difference between simple and compound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Simple Interest-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Interest paid only on principal.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If you deposit $100 in a savings account at 5% interest, you will make $5 in a year.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Compound Interest –</a:t>
            </a:r>
          </a:p>
          <a:p>
            <a:endParaRPr lang="en-US" dirty="0"/>
          </a:p>
          <a:p>
            <a:pPr lvl="1"/>
            <a:r>
              <a:rPr lang="en-US" dirty="0" smtClean="0"/>
              <a:t>Interest paid on both principal and accumulated interest.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you leave your money in for 2 years, you will be paid interest on your $105, not just the $100.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money supply of a country is made up of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Money supply –</a:t>
            </a:r>
          </a:p>
          <a:p>
            <a:pPr lvl="1"/>
            <a:r>
              <a:rPr lang="en-US" dirty="0" smtClean="0"/>
              <a:t>All the money available in the country’s economy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 of the M1 and M2 money combined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122" name="Picture 2" descr="https://www.toonpool.com/user/997/files/king_tighten_money_supply_1497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60" y="2404609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funds in checking accounts called demand deposits?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Demand Deposits – </a:t>
            </a:r>
          </a:p>
          <a:p>
            <a:pPr marL="457200" lvl="1" indent="0">
              <a:buNone/>
            </a:pPr>
            <a:r>
              <a:rPr lang="en-US" dirty="0" smtClean="0"/>
              <a:t>Money in checking account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Called this because checks can be paid “on demand”, that is, at any time.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Not such a big deal anymore because of debit cards</a:t>
            </a:r>
            <a:endParaRPr lang="en-US" dirty="0"/>
          </a:p>
        </p:txBody>
      </p:sp>
      <p:pic>
        <p:nvPicPr>
          <p:cNvPr id="6146" name="Picture 2" descr="https://balancetrack.org/checking/images/checkbook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322286"/>
            <a:ext cx="4278170" cy="41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Credit Union?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Credit Unions are cooperative lending associations for particular groups, usually employees of a specific firm or agency.</a:t>
            </a:r>
          </a:p>
          <a:p>
            <a:endParaRPr lang="en-US" dirty="0"/>
          </a:p>
          <a:p>
            <a:r>
              <a:rPr lang="en-US" dirty="0" smtClean="0"/>
              <a:t>Usually specialize in home mortgages or car loans</a:t>
            </a:r>
            <a:endParaRPr lang="en-US" dirty="0"/>
          </a:p>
        </p:txBody>
      </p:sp>
      <p:pic>
        <p:nvPicPr>
          <p:cNvPr id="7170" name="Picture 2" descr="http://www.carloanasap.com/images/Auto-loan-Quick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4" y="2194559"/>
            <a:ext cx="60579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atriothomeloan.com/wp-content/uploads/2015/11/home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670">
            <a:off x="5424261" y="3823517"/>
            <a:ext cx="2964997" cy="23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383</TotalTime>
  <Words>329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Banking Today</vt:lpstr>
      <vt:lpstr>What does M1 represent?</vt:lpstr>
      <vt:lpstr>What is M2?</vt:lpstr>
      <vt:lpstr>What are 3 services a bank offers?</vt:lpstr>
      <vt:lpstr>What are 5 types of financial institutions?</vt:lpstr>
      <vt:lpstr>What’s the difference between simple and compound interest?</vt:lpstr>
      <vt:lpstr>The money supply of a country is made up of what?</vt:lpstr>
      <vt:lpstr>Why are funds in checking accounts called demand deposits?</vt:lpstr>
      <vt:lpstr>What is a Credit Union?</vt:lpstr>
      <vt:lpstr>How does a bank make most of its profit on its business</vt:lpstr>
    </vt:vector>
  </TitlesOfParts>
  <Company>Holt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FULK</dc:creator>
  <cp:lastModifiedBy>CHAD FULK</cp:lastModifiedBy>
  <cp:revision>13</cp:revision>
  <dcterms:created xsi:type="dcterms:W3CDTF">2017-03-28T15:06:36Z</dcterms:created>
  <dcterms:modified xsi:type="dcterms:W3CDTF">2018-04-12T17:13:24Z</dcterms:modified>
</cp:coreProperties>
</file>